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58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1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44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9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62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551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686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464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6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28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254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8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1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Рефлексивная сессия работы над проектом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620688"/>
            <a:ext cx="3204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МБОУ «Березовская СОШ №2»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79052" y="5908630"/>
            <a:ext cx="2172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. Березовка, 2020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5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какой мы стадии?</a:t>
            </a:r>
            <a:endParaRPr lang="ru-RU" dirty="0"/>
          </a:p>
        </p:txBody>
      </p:sp>
      <p:pic>
        <p:nvPicPr>
          <p:cNvPr id="1026" name="Picture 2" descr="https://ic.pics.livejournal.com/ksenia77777/26547425/122107/122107_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298314"/>
            <a:ext cx="7560841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8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Цель: </a:t>
            </a:r>
            <a:r>
              <a:rPr lang="ru-RU" dirty="0" smtClean="0"/>
              <a:t>рефлексия собственной деятельности.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Задачи:</a:t>
            </a: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Обозначить положительные моменты работы над проектом.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Обозначить трудности, с которыми столкнулись в работе над проектом.</a:t>
            </a:r>
            <a:endParaRPr lang="ru-RU" sz="24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Наметить перспективы деятельности.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36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 выбирают</a:t>
            </a:r>
            <a:endParaRPr lang="ru-RU" dirty="0"/>
          </a:p>
        </p:txBody>
      </p:sp>
      <p:pic>
        <p:nvPicPr>
          <p:cNvPr id="2050" name="Picture 2" descr="https://musicaltheatreresources.com/wp-content/uploads/2016/04/testimonials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704856" cy="513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737"/>
            <a:ext cx="8229600" cy="897988"/>
          </a:xfrm>
        </p:spPr>
        <p:txBody>
          <a:bodyPr/>
          <a:lstStyle/>
          <a:p>
            <a:r>
              <a:rPr lang="ru-RU" dirty="0" smtClean="0"/>
              <a:t>Выбери картинку!</a:t>
            </a:r>
            <a:endParaRPr lang="ru-RU" dirty="0"/>
          </a:p>
        </p:txBody>
      </p:sp>
      <p:pic>
        <p:nvPicPr>
          <p:cNvPr id="4" name="Рисунок 3" descr="C:\Documents and Settings\User\Рабочий стол\img5.jpg"/>
          <p:cNvPicPr/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304203"/>
            <a:ext cx="1649429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obut.ru/media/r/2/ilala447yfw3rjd0.jpg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3580" y="946912"/>
            <a:ext cx="3384292" cy="2093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User\Рабочий стол\0010-009- (1).jpg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1252" y="1340768"/>
            <a:ext cx="1872208" cy="226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User\Рабочий стол\1506223486113186783.jpg"/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3460" y="405172"/>
            <a:ext cx="1560221" cy="527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User\Рабочий стол\4b9c2162034f36e10fc4a1f113c09312.jpg"/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040507"/>
            <a:ext cx="2520196" cy="2092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User\Рабочий стол\s120011.jpg"/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9684" y="3212976"/>
            <a:ext cx="2448188" cy="127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Documents and Settings\User\Рабочий стол\3623_0-1024x678.png"/>
          <p:cNvPicPr/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5974" y="4765236"/>
            <a:ext cx="2952328" cy="1934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oncept of feelings and emotions. Silhouette of the heart of the gesture of hands on background of sea sunset Фото со стока - 52301960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60098" y="5132522"/>
            <a:ext cx="2117253" cy="1566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1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88555" y="80832"/>
            <a:ext cx="8424936" cy="64807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5" idx="0"/>
          </p:cNvCxnSpPr>
          <p:nvPr/>
        </p:nvCxnSpPr>
        <p:spPr>
          <a:xfrm>
            <a:off x="4601023" y="80832"/>
            <a:ext cx="0" cy="6336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2"/>
          </p:cNvCxnSpPr>
          <p:nvPr/>
        </p:nvCxnSpPr>
        <p:spPr>
          <a:xfrm>
            <a:off x="388555" y="3321192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87624" y="1772815"/>
            <a:ext cx="31817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Болельщики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4680012" y="1791574"/>
            <a:ext cx="35564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Большой Брат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972340" y="3573016"/>
            <a:ext cx="36122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Недовольные </a:t>
            </a:r>
          </a:p>
          <a:p>
            <a:r>
              <a:rPr lang="ru-RU" sz="4400" dirty="0" smtClean="0"/>
              <a:t>Соседи</a:t>
            </a:r>
            <a:endParaRPr lang="ru-RU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4914582" y="3599090"/>
            <a:ext cx="227658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Змей</a:t>
            </a:r>
          </a:p>
          <a:p>
            <a:r>
              <a:rPr lang="ru-RU" sz="4400" dirty="0" smtClean="0"/>
              <a:t>Горыныч</a:t>
            </a:r>
            <a:endParaRPr lang="ru-RU" sz="4400" dirty="0"/>
          </a:p>
        </p:txBody>
      </p:sp>
      <p:sp>
        <p:nvSpPr>
          <p:cNvPr id="17" name="Стрелка вниз 16"/>
          <p:cNvSpPr/>
          <p:nvPr/>
        </p:nvSpPr>
        <p:spPr>
          <a:xfrm rot="19460370">
            <a:off x="1763688" y="476672"/>
            <a:ext cx="144016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225590">
            <a:off x="448754" y="940032"/>
            <a:ext cx="127952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209168" y="2339192"/>
            <a:ext cx="127952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2095320">
            <a:off x="2808437" y="5048549"/>
            <a:ext cx="127952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743043">
            <a:off x="973441" y="5048549"/>
            <a:ext cx="127952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216473">
            <a:off x="6016375" y="335034"/>
            <a:ext cx="127952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06831">
            <a:off x="7489063" y="3376985"/>
            <a:ext cx="130492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477870">
            <a:off x="6381727" y="5191864"/>
            <a:ext cx="127952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11485" y="3032043"/>
            <a:ext cx="3179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Сидящие на заборе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Методичка «Семь дней похвалы»</a:t>
            </a:r>
            <a:endParaRPr lang="ru-RU" dirty="0"/>
          </a:p>
        </p:txBody>
      </p:sp>
      <p:pic>
        <p:nvPicPr>
          <p:cNvPr id="4" name="Содержимое 3" descr="https://pp.userapi.com/c855620/v855620844/4bc6e/zZW94CmguT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31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Рефлексивное эссе</a:t>
            </a:r>
            <a:endParaRPr lang="ru-RU" dirty="0"/>
          </a:p>
        </p:txBody>
      </p:sp>
      <p:pic>
        <p:nvPicPr>
          <p:cNvPr id="5122" name="Picture 2" descr="https://im0-tub-ru.yandex.net/i?id=1313adb4e7ce067507844464284dce89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1052736"/>
            <a:ext cx="4172864" cy="415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2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80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Office Theme</vt:lpstr>
      <vt:lpstr>Рефлексивная сессия работы над проектом</vt:lpstr>
      <vt:lpstr>На какой мы стадии?</vt:lpstr>
      <vt:lpstr>Цель: рефлексия собственной деятельности.</vt:lpstr>
      <vt:lpstr>Нас выбирают</vt:lpstr>
      <vt:lpstr>Выбери картинку!</vt:lpstr>
      <vt:lpstr>Презентация PowerPoint</vt:lpstr>
      <vt:lpstr>Методичка «Семь дней похвалы»</vt:lpstr>
      <vt:lpstr>Рефлексивное эссе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admin</cp:lastModifiedBy>
  <cp:revision>9</cp:revision>
  <dcterms:created xsi:type="dcterms:W3CDTF">2020-03-11T16:47:31Z</dcterms:created>
  <dcterms:modified xsi:type="dcterms:W3CDTF">2020-12-08T06:43:42Z</dcterms:modified>
</cp:coreProperties>
</file>